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9" r:id="rId2"/>
    <p:sldId id="335" r:id="rId3"/>
    <p:sldId id="336" r:id="rId4"/>
    <p:sldId id="358" r:id="rId5"/>
    <p:sldId id="359" r:id="rId6"/>
    <p:sldId id="360" r:id="rId7"/>
    <p:sldId id="361" r:id="rId8"/>
    <p:sldId id="362" r:id="rId9"/>
    <p:sldId id="3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559" autoAdjust="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CDCACB-A52E-4350-B356-B649479479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99A5994-68C8-4C7B-83C2-F652BA4C1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1BEF3C-F1FD-431B-B9FE-F43FD2316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B53A72-75B9-4C3D-82EF-AB2D5DF70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F2BEE9-A6B9-406D-B1FD-B90D30DD8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088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039F1A-2D1D-41CE-B130-87C12908C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6F1FF8-C8B8-4246-A6AB-D3ACD3AB4C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F4DED4-4C71-4D42-B40F-E3AC9D1E4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F6403E-0E54-4591-96B7-16DD77688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855C0C-1E84-4EF1-AE37-B53C8275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317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9F58799-321B-46F6-B907-5BF6843D35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F2070E-334A-4007-B393-C8328575AE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499EA3-F8B7-4428-949F-5EC6B4F4A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B18D75-FBF0-49BB-A9AF-8E48B250E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C6F17D-A44A-4A09-8637-FB0EBD19B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137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8A8C8C-1E72-4C98-A354-A5AF66DA2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0F6E4C-AB25-4EAF-902C-BC123F7D4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35CF16-8458-4069-9444-530DF9656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2C179D-021E-48CE-AC83-00CE22002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DC838E-D562-425F-B2A5-30903FA12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14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2372D3-0A56-4143-B353-B101E9BC7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343CA2-EAAB-45ED-B781-5B53AD5EF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319D0E-D123-4F64-8257-3A12DC839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5712EE-2DC1-4F82-A17E-8B25286CF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081A41-79FD-4673-8758-637BD126E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176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A647D4-A36B-4093-9E81-A8D7CCED2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7CDECE-EA08-44E9-A707-38AB90AA20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F19D70-5FB9-4932-8E44-22190FE88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FCF03F-64F7-450D-9374-656D05E36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7A9A2A-9B2D-42D9-A005-74415AA45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470966-E70D-4C5D-AF40-5E0C0B2F4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410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AD7CB4-76EA-4EEB-B083-E18420370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88475E-AA3D-463F-A892-E139FA02B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0B30353-A814-4C86-9B8F-08BFB1CF6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D0494D8-5DF1-4FDC-8836-6A978FB5F1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001B951-5E95-4382-B3E5-7100289130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CC38B2E-8FC2-4C7A-A7B3-7EFDD5111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077978-824D-459B-9BB6-FA7797FC4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A123BC3-B14A-4E5A-83DA-D417857B5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740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61C242-3ECD-4C2E-B584-CEE138B20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28B874-197B-4119-9B55-9B0713C42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0E88942-3295-4253-80E5-14B01999A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C5B76A-17C8-4DFF-A47F-23660D8A1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381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9359BEC-F8BE-4FCC-9EB1-90C915E96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E220D14-6168-4619-B2B3-059C1B4B9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F255EC-F244-44B4-AAC5-31E8EF757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595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FF7CC3-CB85-49D6-9F80-F2D921C07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034FDF-9631-49FB-8A8B-616555CF8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065A28-CCA2-437A-9FAA-D479596971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4E14DE-9725-4DC7-B2D0-81C230F6D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5904FF-E7AE-481A-9A5E-1D3D62813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34ABA6-FE96-4513-B9CD-2720D6756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9414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4044E-A647-4049-805E-4A3F93AF8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A31B59-AF07-4B2D-9E66-91C23C23F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CEF499-90E3-4217-B2D8-77CDA3F179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503EAC-10A6-4617-BBD8-D6C004710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6EEE78-32CF-482F-9A01-C2FD5D169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A0DBBF-8EFE-4951-8DA9-10E2FD6AC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61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469EC5C-4BB6-4E37-AFCE-BE3E3CA20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C2B1BB-50A8-4FB9-8C7C-1384EC0DF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871F86-C50A-477E-A9F5-3E791CCA6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066DA-75E7-4F86-88B0-4959B8124ECD}" type="datetimeFigureOut">
              <a:rPr lang="ko-KR" altLang="en-US" smtClean="0"/>
              <a:t>2022-04-09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5630B7-0C51-45C5-8CBE-7173566BB7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FEC1A1-7136-4ABB-A4D5-60F26D7B86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EBE2E-00A8-4F50-887F-D1FA3FFB25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03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20000"/>
                <a:lumOff val="80000"/>
              </a:schemeClr>
            </a:gs>
            <a:gs pos="50300">
              <a:srgbClr val="EAE4E5"/>
            </a:gs>
            <a:gs pos="100000">
              <a:schemeClr val="accent1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CF057101-45BD-4945-9C51-9FFDC0E6DB98}"/>
              </a:ext>
            </a:extLst>
          </p:cNvPr>
          <p:cNvSpPr txBox="1">
            <a:spLocks/>
          </p:cNvSpPr>
          <p:nvPr/>
        </p:nvSpPr>
        <p:spPr>
          <a:xfrm>
            <a:off x="838200" y="2040545"/>
            <a:ext cx="10515600" cy="2776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2021-2022</a:t>
            </a:r>
            <a:br>
              <a:rPr lang="en-US" altLang="ko-KR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웹페이지</a:t>
            </a:r>
            <a:r>
              <a:rPr lang="en-US" altLang="ko-KR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(Web-Page) </a:t>
            </a:r>
            <a:r>
              <a: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퍼블리싱</a:t>
            </a:r>
            <a:br>
              <a:rPr lang="en-US" altLang="ko-KR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br>
              <a:rPr lang="en-US" altLang="ko-KR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40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기능정의서 </a:t>
            </a:r>
            <a:r>
              <a:rPr lang="en-US" altLang="ko-KR" sz="40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&amp; </a:t>
            </a:r>
            <a:r>
              <a:rPr lang="ko-KR" altLang="en-US" sz="4000" dirty="0">
                <a:solidFill>
                  <a:schemeClr val="accent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와이어프레임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9708E-44B7-40DD-9C59-54EE40868B8D}"/>
              </a:ext>
            </a:extLst>
          </p:cNvPr>
          <p:cNvSpPr txBox="1"/>
          <p:nvPr/>
        </p:nvSpPr>
        <p:spPr>
          <a:xfrm>
            <a:off x="9806730" y="5989740"/>
            <a:ext cx="2042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김보성</a:t>
            </a:r>
            <a:endParaRPr lang="en-US" altLang="ko-KR" sz="1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14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kodory123@naver.com</a:t>
            </a:r>
            <a:endParaRPr lang="ko-KR" altLang="en-US" sz="14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1311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243699-5E73-4C14-88FC-83BC3C607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5400" dirty="0">
                <a:solidFill>
                  <a:schemeClr val="tx2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Perfume</a:t>
            </a:r>
            <a:r>
              <a:rPr lang="ko-KR" altLang="en-US" sz="5400" dirty="0">
                <a:solidFill>
                  <a:schemeClr val="tx2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 </a:t>
            </a:r>
            <a:r>
              <a:rPr lang="en-US" altLang="ko-KR" sz="5400" dirty="0">
                <a:solidFill>
                  <a:schemeClr val="tx2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Website &amp; App</a:t>
            </a:r>
            <a:endParaRPr lang="ko-KR" altLang="en-US" sz="5400" dirty="0">
              <a:solidFill>
                <a:schemeClr val="tx2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1537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B16CAB2-BC70-4F2F-A144-DC0FB410E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587" y="787696"/>
            <a:ext cx="7962900" cy="3868954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B0AE49A7-FD04-46CB-B365-73CB086B717E}"/>
              </a:ext>
            </a:extLst>
          </p:cNvPr>
          <p:cNvSpPr/>
          <p:nvPr/>
        </p:nvSpPr>
        <p:spPr>
          <a:xfrm>
            <a:off x="301841" y="4793784"/>
            <a:ext cx="8129094" cy="18677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D1D46DA-6E48-4BEB-836F-C0F62995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41" y="196451"/>
            <a:ext cx="11653503" cy="513763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웹페이지</a:t>
            </a:r>
            <a:r>
              <a:rPr lang="en-US" altLang="ko-KR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(Web-page)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: Perfume</a:t>
            </a:r>
            <a:r>
              <a:rPr lang="ko-KR" altLang="en-US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Website &amp; App   </a:t>
            </a:r>
            <a:r>
              <a:rPr lang="en-US" altLang="ko-KR" sz="2000" dirty="0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[Section : header &amp; intro]</a:t>
            </a:r>
            <a:endParaRPr lang="ko-KR" altLang="en-US" sz="2000" dirty="0">
              <a:solidFill>
                <a:srgbClr val="C00000"/>
              </a:solidFill>
              <a:latin typeface="IM혜민 Bold" panose="02020803000000000000" pitchFamily="18" charset="-127"/>
              <a:ea typeface="IM혜민 Bold" panose="02020803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EA700-B396-4412-A2CF-5B125394D55E}"/>
              </a:ext>
            </a:extLst>
          </p:cNvPr>
          <p:cNvSpPr txBox="1"/>
          <p:nvPr/>
        </p:nvSpPr>
        <p:spPr>
          <a:xfrm>
            <a:off x="5102450" y="5755532"/>
            <a:ext cx="3328485" cy="90601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전체 웹사이트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Font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Body : Montserrat, 15px, #333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전체 웹사이트 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Layout Size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Width : 1300px, margin : auto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A53C828-EB62-4A23-B6B1-71714B7E6275}"/>
              </a:ext>
            </a:extLst>
          </p:cNvPr>
          <p:cNvSpPr/>
          <p:nvPr/>
        </p:nvSpPr>
        <p:spPr>
          <a:xfrm>
            <a:off x="869451" y="757559"/>
            <a:ext cx="7313185" cy="167859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AB9B1E-34F6-429A-94DC-4ECDEDCDD963}"/>
              </a:ext>
            </a:extLst>
          </p:cNvPr>
          <p:cNvSpPr txBox="1"/>
          <p:nvPr/>
        </p:nvSpPr>
        <p:spPr>
          <a:xfrm>
            <a:off x="4404037" y="4793784"/>
            <a:ext cx="3778599" cy="765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Into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Height: 100vh, background: 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url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(), flex, align-items: center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Heading p : padding 0 150px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00BE65-4329-45D0-A853-9416DB93E2DF}"/>
              </a:ext>
            </a:extLst>
          </p:cNvPr>
          <p:cNvSpPr txBox="1"/>
          <p:nvPr/>
        </p:nvSpPr>
        <p:spPr>
          <a:xfrm>
            <a:off x="367521" y="4794335"/>
            <a:ext cx="3788217" cy="16889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Header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Fixed, width: 100%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Banner : BGC: #000, height: 40px, flex, align-items: center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Lnb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width: 1300px, margin : auto, text-align: right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Nav : width: 1300px, margin : auto, flex,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justify-content: space-between, align-items: center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Gnb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flex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4C5EA64-9527-4C54-907D-92891115544A}"/>
              </a:ext>
            </a:extLst>
          </p:cNvPr>
          <p:cNvSpPr/>
          <p:nvPr/>
        </p:nvSpPr>
        <p:spPr>
          <a:xfrm>
            <a:off x="869451" y="1000474"/>
            <a:ext cx="2204290" cy="155977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8D6B032-DAF6-494B-A18A-FD473AAC6796}"/>
              </a:ext>
            </a:extLst>
          </p:cNvPr>
          <p:cNvSpPr/>
          <p:nvPr/>
        </p:nvSpPr>
        <p:spPr>
          <a:xfrm>
            <a:off x="5202572" y="1001017"/>
            <a:ext cx="2980064" cy="155434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F116FE-B33F-4C19-AD36-6F032226C56D}"/>
              </a:ext>
            </a:extLst>
          </p:cNvPr>
          <p:cNvSpPr/>
          <p:nvPr/>
        </p:nvSpPr>
        <p:spPr>
          <a:xfrm>
            <a:off x="2323957" y="2110662"/>
            <a:ext cx="4160160" cy="1067607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C7D22C5-3B29-4E97-8369-9CA767520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0539" y="1890425"/>
            <a:ext cx="2523264" cy="307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55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8327A15-C071-4C69-AEA6-E2518099F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96" y="1191866"/>
            <a:ext cx="6868852" cy="2896036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B0AE49A7-FD04-46CB-B365-73CB086B717E}"/>
              </a:ext>
            </a:extLst>
          </p:cNvPr>
          <p:cNvSpPr/>
          <p:nvPr/>
        </p:nvSpPr>
        <p:spPr>
          <a:xfrm>
            <a:off x="301840" y="4550504"/>
            <a:ext cx="7559765" cy="18677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D1D46DA-6E48-4BEB-836F-C0F62995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41" y="196451"/>
            <a:ext cx="11653503" cy="513763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웹페이지</a:t>
            </a:r>
            <a:r>
              <a:rPr lang="en-US" altLang="ko-KR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(Web-page)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: Perfume</a:t>
            </a:r>
            <a:r>
              <a:rPr lang="ko-KR" altLang="en-US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Website &amp; App   </a:t>
            </a:r>
            <a:r>
              <a:rPr lang="en-US" altLang="ko-KR" sz="2000" dirty="0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[Section : about]</a:t>
            </a:r>
            <a:endParaRPr lang="ko-KR" altLang="en-US" sz="2000" dirty="0">
              <a:solidFill>
                <a:srgbClr val="C00000"/>
              </a:solidFill>
              <a:latin typeface="IM혜민 Bold" panose="02020803000000000000" pitchFamily="18" charset="-127"/>
              <a:ea typeface="IM혜민 Bold" panose="02020803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00BE65-4329-45D0-A853-9416DB93E2DF}"/>
              </a:ext>
            </a:extLst>
          </p:cNvPr>
          <p:cNvSpPr txBox="1"/>
          <p:nvPr/>
        </p:nvSpPr>
        <p:spPr>
          <a:xfrm>
            <a:off x="493356" y="4869837"/>
            <a:ext cx="5161991" cy="9964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About-content : flex, padding: 150px 0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Desc  : flex: 3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Photo : flex: 2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Photo 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width: 100%, </a:t>
            </a:r>
            <a:r>
              <a:rPr lang="sv-SE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border-radius: 32% 68% 62% 38% / 47% 42% 58% 53%</a:t>
            </a:r>
            <a:endParaRPr lang="en-US" altLang="ko-KR" sz="10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F116FE-B33F-4C19-AD36-6F032226C56D}"/>
              </a:ext>
            </a:extLst>
          </p:cNvPr>
          <p:cNvSpPr/>
          <p:nvPr/>
        </p:nvSpPr>
        <p:spPr>
          <a:xfrm>
            <a:off x="742950" y="1781175"/>
            <a:ext cx="3657600" cy="1709730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413DC3D-E513-4C43-96E7-4999645F98AF}"/>
              </a:ext>
            </a:extLst>
          </p:cNvPr>
          <p:cNvSpPr/>
          <p:nvPr/>
        </p:nvSpPr>
        <p:spPr>
          <a:xfrm>
            <a:off x="4591574" y="1781175"/>
            <a:ext cx="2437876" cy="1709730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807FBF1-BF94-402B-8E13-ED5B65549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9409" y="1610057"/>
            <a:ext cx="2337734" cy="188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170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B0AE49A7-FD04-46CB-B365-73CB086B717E}"/>
              </a:ext>
            </a:extLst>
          </p:cNvPr>
          <p:cNvSpPr/>
          <p:nvPr/>
        </p:nvSpPr>
        <p:spPr>
          <a:xfrm>
            <a:off x="301840" y="4659561"/>
            <a:ext cx="7559765" cy="18677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9749681-F3A3-4871-8D48-EE1C73E30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19" y="743925"/>
            <a:ext cx="7857606" cy="370251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D1D46DA-6E48-4BEB-836F-C0F62995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41" y="196451"/>
            <a:ext cx="11653503" cy="513763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웹페이지</a:t>
            </a:r>
            <a:r>
              <a:rPr lang="en-US" altLang="ko-KR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(Web-page)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: Perfume</a:t>
            </a:r>
            <a:r>
              <a:rPr lang="ko-KR" altLang="en-US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Website &amp; App   </a:t>
            </a:r>
            <a:r>
              <a:rPr lang="en-US" altLang="ko-KR" sz="2000" dirty="0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[Section : ranking]</a:t>
            </a:r>
            <a:endParaRPr lang="ko-KR" altLang="en-US" sz="2000" dirty="0">
              <a:solidFill>
                <a:srgbClr val="C00000"/>
              </a:solidFill>
              <a:latin typeface="IM혜민 Bold" panose="02020803000000000000" pitchFamily="18" charset="-127"/>
              <a:ea typeface="IM혜민 Bold" panose="02020803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00BE65-4329-45D0-A853-9416DB93E2DF}"/>
              </a:ext>
            </a:extLst>
          </p:cNvPr>
          <p:cNvSpPr txBox="1"/>
          <p:nvPr/>
        </p:nvSpPr>
        <p:spPr>
          <a:xfrm>
            <a:off x="529451" y="4748981"/>
            <a:ext cx="5333511" cy="16889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Ranking : BGC: #f8f8f8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Ranking-content : padding : 100px 0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Items : flex, justify-content: space-between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Item : width: 390px, height: 600px, BGC: #fff, border-radius: 30px 0 30px 0, overflow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Up-image : width: 390px, height: 285px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Up-image 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height: 100%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Btn-explore:hover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margin-left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F116FE-B33F-4C19-AD36-6F032226C56D}"/>
              </a:ext>
            </a:extLst>
          </p:cNvPr>
          <p:cNvSpPr/>
          <p:nvPr/>
        </p:nvSpPr>
        <p:spPr>
          <a:xfrm>
            <a:off x="721451" y="1107819"/>
            <a:ext cx="6535025" cy="3153787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413DC3D-E513-4C43-96E7-4999645F98AF}"/>
              </a:ext>
            </a:extLst>
          </p:cNvPr>
          <p:cNvSpPr/>
          <p:nvPr/>
        </p:nvSpPr>
        <p:spPr>
          <a:xfrm>
            <a:off x="1395465" y="1485901"/>
            <a:ext cx="1800742" cy="2633094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A9E550-5335-4F1B-AE45-2AC100A90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3996" y="1065667"/>
            <a:ext cx="3182094" cy="359389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7DC5A13F-F02A-4ED0-913A-1D1979DA4C93}"/>
              </a:ext>
            </a:extLst>
          </p:cNvPr>
          <p:cNvSpPr/>
          <p:nvPr/>
        </p:nvSpPr>
        <p:spPr>
          <a:xfrm>
            <a:off x="1472364" y="2834183"/>
            <a:ext cx="1606396" cy="1192534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107D83B-DC93-4D17-A712-FFD2DB0B27F3}"/>
              </a:ext>
            </a:extLst>
          </p:cNvPr>
          <p:cNvSpPr/>
          <p:nvPr/>
        </p:nvSpPr>
        <p:spPr>
          <a:xfrm>
            <a:off x="1472364" y="1641649"/>
            <a:ext cx="1606396" cy="110994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22632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2851D22-A678-4414-A907-164279F3A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115" y="946438"/>
            <a:ext cx="7581900" cy="3722180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B0AE49A7-FD04-46CB-B365-73CB086B717E}"/>
              </a:ext>
            </a:extLst>
          </p:cNvPr>
          <p:cNvSpPr/>
          <p:nvPr/>
        </p:nvSpPr>
        <p:spPr>
          <a:xfrm>
            <a:off x="301838" y="4824142"/>
            <a:ext cx="7927762" cy="18677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D1D46DA-6E48-4BEB-836F-C0F62995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41" y="196451"/>
            <a:ext cx="11653503" cy="513763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웹페이지</a:t>
            </a:r>
            <a:r>
              <a:rPr lang="en-US" altLang="ko-KR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(Web-page)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: Perfume</a:t>
            </a:r>
            <a:r>
              <a:rPr lang="ko-KR" altLang="en-US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Website &amp; App   </a:t>
            </a:r>
            <a:r>
              <a:rPr lang="en-US" altLang="ko-KR" sz="2000" dirty="0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[Section : testimonial &amp; </a:t>
            </a:r>
            <a:r>
              <a:rPr lang="en-US" altLang="ko-KR" sz="2000" dirty="0" err="1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callaction</a:t>
            </a:r>
            <a:r>
              <a:rPr lang="en-US" altLang="ko-KR" sz="2000" dirty="0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]</a:t>
            </a:r>
            <a:endParaRPr lang="ko-KR" altLang="en-US" sz="2000" dirty="0">
              <a:solidFill>
                <a:srgbClr val="C00000"/>
              </a:solidFill>
              <a:latin typeface="IM혜민 Bold" panose="02020803000000000000" pitchFamily="18" charset="-127"/>
              <a:ea typeface="IM혜민 Bold" panose="02020803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00BE65-4329-45D0-A853-9416DB93E2DF}"/>
              </a:ext>
            </a:extLst>
          </p:cNvPr>
          <p:cNvSpPr txBox="1"/>
          <p:nvPr/>
        </p:nvSpPr>
        <p:spPr>
          <a:xfrm>
            <a:off x="505207" y="5067100"/>
            <a:ext cx="3613490" cy="9964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Testimonial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Testimonial : padding: 100px 0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Client : flex, align-items: center, justify-content: center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Client 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ing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width: 85px, 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bdrs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50%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F116FE-B33F-4C19-AD36-6F032226C56D}"/>
              </a:ext>
            </a:extLst>
          </p:cNvPr>
          <p:cNvSpPr/>
          <p:nvPr/>
        </p:nvSpPr>
        <p:spPr>
          <a:xfrm>
            <a:off x="1270247" y="1001463"/>
            <a:ext cx="6103636" cy="1638716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413DC3D-E513-4C43-96E7-4999645F98AF}"/>
              </a:ext>
            </a:extLst>
          </p:cNvPr>
          <p:cNvSpPr/>
          <p:nvPr/>
        </p:nvSpPr>
        <p:spPr>
          <a:xfrm>
            <a:off x="2061157" y="1377581"/>
            <a:ext cx="1585519" cy="1098958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AAB77DF-7703-4123-95A6-4852EADD0458}"/>
              </a:ext>
            </a:extLst>
          </p:cNvPr>
          <p:cNvSpPr/>
          <p:nvPr/>
        </p:nvSpPr>
        <p:spPr>
          <a:xfrm>
            <a:off x="1966855" y="3104919"/>
            <a:ext cx="4710419" cy="1098958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574F768-93C5-4C40-A150-1B1B5A94B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6737" y="1153788"/>
            <a:ext cx="2841072" cy="32291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0273608-E28E-4C78-806D-A4930040D9DB}"/>
              </a:ext>
            </a:extLst>
          </p:cNvPr>
          <p:cNvSpPr txBox="1"/>
          <p:nvPr/>
        </p:nvSpPr>
        <p:spPr>
          <a:xfrm>
            <a:off x="4322065" y="5067100"/>
            <a:ext cx="3276859" cy="12272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Callaction</a:t>
            </a:r>
            <a:endParaRPr lang="en-US" altLang="ko-KR" sz="10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Callaction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height: 450px, background: 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url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(), flex,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align-items: center, justify-content: center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Callaction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::before : linear-gradient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(to right bottom, #ff08468a 0%, #f9d52396 100%)</a:t>
            </a:r>
          </a:p>
        </p:txBody>
      </p:sp>
    </p:spTree>
    <p:extLst>
      <p:ext uri="{BB962C8B-B14F-4D97-AF65-F5344CB8AC3E}">
        <p14:creationId xmlns:p14="http://schemas.microsoft.com/office/powerpoint/2010/main" val="2185775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DE41EAF-CA06-466B-86D0-141061AA0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655" y="940834"/>
            <a:ext cx="6240006" cy="4092560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B0AE49A7-FD04-46CB-B365-73CB086B717E}"/>
              </a:ext>
            </a:extLst>
          </p:cNvPr>
          <p:cNvSpPr/>
          <p:nvPr/>
        </p:nvSpPr>
        <p:spPr>
          <a:xfrm>
            <a:off x="301838" y="5186283"/>
            <a:ext cx="7927762" cy="15056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D1D46DA-6E48-4BEB-836F-C0F62995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41" y="196451"/>
            <a:ext cx="11653503" cy="513763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웹페이지</a:t>
            </a:r>
            <a:r>
              <a:rPr lang="en-US" altLang="ko-KR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(Web-page)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: Perfume</a:t>
            </a:r>
            <a:r>
              <a:rPr lang="ko-KR" altLang="en-US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Website &amp; App   </a:t>
            </a:r>
            <a:r>
              <a:rPr lang="en-US" altLang="ko-KR" sz="2000" dirty="0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[Section : testimonial &amp; </a:t>
            </a:r>
            <a:r>
              <a:rPr lang="en-US" altLang="ko-KR" sz="2000" dirty="0" err="1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callaction</a:t>
            </a:r>
            <a:r>
              <a:rPr lang="en-US" altLang="ko-KR" sz="2000" dirty="0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]</a:t>
            </a:r>
            <a:endParaRPr lang="ko-KR" altLang="en-US" sz="2000" dirty="0">
              <a:solidFill>
                <a:srgbClr val="C00000"/>
              </a:solidFill>
              <a:latin typeface="IM혜민 Bold" panose="02020803000000000000" pitchFamily="18" charset="-127"/>
              <a:ea typeface="IM혜민 Bold" panose="02020803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00BE65-4329-45D0-A853-9416DB93E2DF}"/>
              </a:ext>
            </a:extLst>
          </p:cNvPr>
          <p:cNvSpPr txBox="1"/>
          <p:nvPr/>
        </p:nvSpPr>
        <p:spPr>
          <a:xfrm>
            <a:off x="338369" y="5186282"/>
            <a:ext cx="3579826" cy="1458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Blog : padding: 100px 0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Post-content : flex, justify-content: space-between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Recent-post-items : flex: 2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Shared-post-items : width: 360px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Post-item : flex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Shared-post-items .post-item : flex-direction: column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BF116FE-B33F-4C19-AD36-6F032226C56D}"/>
              </a:ext>
            </a:extLst>
          </p:cNvPr>
          <p:cNvSpPr/>
          <p:nvPr/>
        </p:nvSpPr>
        <p:spPr>
          <a:xfrm>
            <a:off x="464190" y="863104"/>
            <a:ext cx="6240005" cy="4240198"/>
          </a:xfrm>
          <a:prstGeom prst="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noFill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413DC3D-E513-4C43-96E7-4999645F98AF}"/>
              </a:ext>
            </a:extLst>
          </p:cNvPr>
          <p:cNvSpPr/>
          <p:nvPr/>
        </p:nvSpPr>
        <p:spPr>
          <a:xfrm>
            <a:off x="1476374" y="931308"/>
            <a:ext cx="4619624" cy="1027784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AAB77DF-7703-4123-95A6-4852EADD0458}"/>
              </a:ext>
            </a:extLst>
          </p:cNvPr>
          <p:cNvSpPr/>
          <p:nvPr/>
        </p:nvSpPr>
        <p:spPr>
          <a:xfrm>
            <a:off x="1828800" y="2165833"/>
            <a:ext cx="2883328" cy="2771047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EF0114-737C-4B82-B16B-7E9D9F9D5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7648" y="793195"/>
            <a:ext cx="2527966" cy="5947336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078791E8-4BAF-4455-8B29-DD3A128140F3}"/>
              </a:ext>
            </a:extLst>
          </p:cNvPr>
          <p:cNvSpPr/>
          <p:nvPr/>
        </p:nvSpPr>
        <p:spPr>
          <a:xfrm>
            <a:off x="9850765" y="2323268"/>
            <a:ext cx="1692663" cy="781651"/>
          </a:xfrm>
          <a:prstGeom prst="rect">
            <a:avLst/>
          </a:prstGeom>
          <a:noFill/>
          <a:ln w="19050">
            <a:solidFill>
              <a:schemeClr val="accent5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CA9CF6F-26EC-417E-A580-613399D9ED0B}"/>
              </a:ext>
            </a:extLst>
          </p:cNvPr>
          <p:cNvSpPr/>
          <p:nvPr/>
        </p:nvSpPr>
        <p:spPr>
          <a:xfrm>
            <a:off x="9666386" y="2088858"/>
            <a:ext cx="2061423" cy="2785145"/>
          </a:xfrm>
          <a:prstGeom prst="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noFill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4FBB1CA-2D8C-4BF3-9DDA-7240604A579E}"/>
              </a:ext>
            </a:extLst>
          </p:cNvPr>
          <p:cNvSpPr/>
          <p:nvPr/>
        </p:nvSpPr>
        <p:spPr>
          <a:xfrm>
            <a:off x="9850764" y="3203615"/>
            <a:ext cx="1692663" cy="781651"/>
          </a:xfrm>
          <a:prstGeom prst="rect">
            <a:avLst/>
          </a:prstGeom>
          <a:noFill/>
          <a:ln w="19050">
            <a:solidFill>
              <a:schemeClr val="accent5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11E3A1C-D7F1-4140-A6AE-925AC06C726E}"/>
              </a:ext>
            </a:extLst>
          </p:cNvPr>
          <p:cNvSpPr/>
          <p:nvPr/>
        </p:nvSpPr>
        <p:spPr>
          <a:xfrm>
            <a:off x="9850763" y="4075573"/>
            <a:ext cx="1692663" cy="781651"/>
          </a:xfrm>
          <a:prstGeom prst="rect">
            <a:avLst/>
          </a:prstGeom>
          <a:noFill/>
          <a:ln w="19050">
            <a:solidFill>
              <a:schemeClr val="accent5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3D17888-1C3E-4A33-985D-CD1D9543BF16}"/>
              </a:ext>
            </a:extLst>
          </p:cNvPr>
          <p:cNvSpPr/>
          <p:nvPr/>
        </p:nvSpPr>
        <p:spPr>
          <a:xfrm>
            <a:off x="9666382" y="4913975"/>
            <a:ext cx="2061423" cy="1845348"/>
          </a:xfrm>
          <a:prstGeom prst="rect">
            <a:avLst/>
          </a:prstGeom>
          <a:noFill/>
          <a:ln w="190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noFill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4E450C4-1410-4A5F-9279-EF4BFF61347A}"/>
              </a:ext>
            </a:extLst>
          </p:cNvPr>
          <p:cNvSpPr/>
          <p:nvPr/>
        </p:nvSpPr>
        <p:spPr>
          <a:xfrm>
            <a:off x="9850763" y="5124881"/>
            <a:ext cx="1692663" cy="781651"/>
          </a:xfrm>
          <a:prstGeom prst="rect">
            <a:avLst/>
          </a:prstGeom>
          <a:noFill/>
          <a:ln w="19050">
            <a:solidFill>
              <a:schemeClr val="accent5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7EC149E-A470-4D39-8C10-7ED714999167}"/>
              </a:ext>
            </a:extLst>
          </p:cNvPr>
          <p:cNvSpPr/>
          <p:nvPr/>
        </p:nvSpPr>
        <p:spPr>
          <a:xfrm>
            <a:off x="9850761" y="5942102"/>
            <a:ext cx="1692663" cy="781651"/>
          </a:xfrm>
          <a:prstGeom prst="rect">
            <a:avLst/>
          </a:prstGeom>
          <a:noFill/>
          <a:ln w="19050">
            <a:solidFill>
              <a:schemeClr val="accent5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F3F3C6F-1A53-4869-8D05-A05450A0B431}"/>
              </a:ext>
            </a:extLst>
          </p:cNvPr>
          <p:cNvSpPr/>
          <p:nvPr/>
        </p:nvSpPr>
        <p:spPr>
          <a:xfrm>
            <a:off x="4767927" y="2165833"/>
            <a:ext cx="1272273" cy="2771047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DDA9917-BE94-4733-9F2D-745960F1B0D3}"/>
              </a:ext>
            </a:extLst>
          </p:cNvPr>
          <p:cNvSpPr/>
          <p:nvPr/>
        </p:nvSpPr>
        <p:spPr>
          <a:xfrm>
            <a:off x="9247648" y="1955931"/>
            <a:ext cx="2707696" cy="4867581"/>
          </a:xfrm>
          <a:prstGeom prst="rect">
            <a:avLst/>
          </a:prstGeom>
          <a:noFill/>
          <a:ln w="19050">
            <a:solidFill>
              <a:srgbClr val="FF66F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noFill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C0B7C79-B857-4F39-9046-6DFC3B73FCF0}"/>
              </a:ext>
            </a:extLst>
          </p:cNvPr>
          <p:cNvSpPr/>
          <p:nvPr/>
        </p:nvSpPr>
        <p:spPr>
          <a:xfrm>
            <a:off x="1476374" y="2092599"/>
            <a:ext cx="4619623" cy="2911888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2E7DCE0-CED7-4B44-813D-58301FDA4ABC}"/>
              </a:ext>
            </a:extLst>
          </p:cNvPr>
          <p:cNvSpPr/>
          <p:nvPr/>
        </p:nvSpPr>
        <p:spPr>
          <a:xfrm>
            <a:off x="1906495" y="2385287"/>
            <a:ext cx="2749699" cy="818328"/>
          </a:xfrm>
          <a:prstGeom prst="rect">
            <a:avLst/>
          </a:prstGeom>
          <a:noFill/>
          <a:ln w="28575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6EE4E72-2748-4380-B69C-204EB43F0220}"/>
              </a:ext>
            </a:extLst>
          </p:cNvPr>
          <p:cNvSpPr/>
          <p:nvPr/>
        </p:nvSpPr>
        <p:spPr>
          <a:xfrm>
            <a:off x="4840576" y="2373743"/>
            <a:ext cx="1119292" cy="1255281"/>
          </a:xfrm>
          <a:prstGeom prst="rect">
            <a:avLst/>
          </a:prstGeom>
          <a:noFill/>
          <a:ln w="28575">
            <a:solidFill>
              <a:srgbClr val="FF7C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BC21FE9-4203-4C7D-AE54-29512668C673}"/>
              </a:ext>
            </a:extLst>
          </p:cNvPr>
          <p:cNvSpPr txBox="1"/>
          <p:nvPr/>
        </p:nvSpPr>
        <p:spPr>
          <a:xfrm>
            <a:off x="4231886" y="5187305"/>
            <a:ext cx="3684022" cy="765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Post-image :width: 360px, border-radius: 30px 0 30px 0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Post-image 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width: 100%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Post-desc : flex: 3 </a:t>
            </a:r>
          </a:p>
        </p:txBody>
      </p:sp>
    </p:spTree>
    <p:extLst>
      <p:ext uri="{BB962C8B-B14F-4D97-AF65-F5344CB8AC3E}">
        <p14:creationId xmlns:p14="http://schemas.microsoft.com/office/powerpoint/2010/main" val="3774745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B0AE49A7-FD04-46CB-B365-73CB086B717E}"/>
              </a:ext>
            </a:extLst>
          </p:cNvPr>
          <p:cNvSpPr/>
          <p:nvPr/>
        </p:nvSpPr>
        <p:spPr>
          <a:xfrm>
            <a:off x="243115" y="4781725"/>
            <a:ext cx="8456268" cy="18120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0F6CCD5-1FDF-48B5-98CE-AC34F51D7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29" y="2146941"/>
            <a:ext cx="8496440" cy="200880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D1D46DA-6E48-4BEB-836F-C0F62995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41" y="196451"/>
            <a:ext cx="11653503" cy="513763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웹페이지</a:t>
            </a:r>
            <a:r>
              <a:rPr lang="en-US" altLang="ko-KR" sz="2000" dirty="0">
                <a:solidFill>
                  <a:schemeClr val="accent1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(Web-page)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: Perfume</a:t>
            </a:r>
            <a:r>
              <a:rPr lang="ko-KR" altLang="en-US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Website &amp; App   </a:t>
            </a:r>
            <a:r>
              <a:rPr lang="en-US" altLang="ko-KR" sz="2000" dirty="0">
                <a:solidFill>
                  <a:srgbClr val="C0000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[Section : festival &amp; footer]</a:t>
            </a:r>
            <a:endParaRPr lang="ko-KR" altLang="en-US" sz="2000" dirty="0">
              <a:solidFill>
                <a:srgbClr val="C00000"/>
              </a:solidFill>
              <a:latin typeface="IM혜민 Bold" panose="02020803000000000000" pitchFamily="18" charset="-127"/>
              <a:ea typeface="IM혜민 Bold" panose="02020803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00BE65-4329-45D0-A853-9416DB93E2DF}"/>
              </a:ext>
            </a:extLst>
          </p:cNvPr>
          <p:cNvSpPr txBox="1"/>
          <p:nvPr/>
        </p:nvSpPr>
        <p:spPr>
          <a:xfrm>
            <a:off x="301841" y="4921649"/>
            <a:ext cx="4645824" cy="9964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Festival (banner)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Festival : height: 270px, flex, align-items: center, justify-content: center,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background-image: linear-gradient(135deg, #667eea 0%, #764ba2 100%)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Btn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a : inline-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blick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width: 180px, padding, margin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413DC3D-E513-4C43-96E7-4999645F98AF}"/>
              </a:ext>
            </a:extLst>
          </p:cNvPr>
          <p:cNvSpPr/>
          <p:nvPr/>
        </p:nvSpPr>
        <p:spPr>
          <a:xfrm>
            <a:off x="2471740" y="2486025"/>
            <a:ext cx="3999017" cy="704850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BC21FE9-4203-4C7D-AE54-29512668C673}"/>
              </a:ext>
            </a:extLst>
          </p:cNvPr>
          <p:cNvSpPr txBox="1"/>
          <p:nvPr/>
        </p:nvSpPr>
        <p:spPr>
          <a:xfrm>
            <a:off x="5327239" y="4831420"/>
            <a:ext cx="2677336" cy="16889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Footer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Footer : BGC #2C3A47, padding: 30px 0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Footer-content : flex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Community : flex: 1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Network : flex: 1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Help : flex: 2, color: #bbb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Help </a:t>
            </a:r>
            <a:r>
              <a:rPr lang="en-US" altLang="ko-KR" sz="1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li:last-child</a:t>
            </a:r>
            <a:r>
              <a:rPr lang="en-US" altLang="ko-KR" sz="1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color: #eee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71D880A-9486-4F9E-B419-02DA3B028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5335" y="1442906"/>
            <a:ext cx="2700300" cy="297168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E705951-C3FC-4033-B256-9A044DD52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8133" y="5052509"/>
            <a:ext cx="1465280" cy="774232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D7D274F7-B401-4354-8B1E-F48DC697A22E}"/>
              </a:ext>
            </a:extLst>
          </p:cNvPr>
          <p:cNvSpPr/>
          <p:nvPr/>
        </p:nvSpPr>
        <p:spPr>
          <a:xfrm>
            <a:off x="8077199" y="3733145"/>
            <a:ext cx="516531" cy="459306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8BEC4D0-3608-49D0-9631-B0A7FA34B665}"/>
              </a:ext>
            </a:extLst>
          </p:cNvPr>
          <p:cNvSpPr/>
          <p:nvPr/>
        </p:nvSpPr>
        <p:spPr>
          <a:xfrm>
            <a:off x="1977890" y="3496840"/>
            <a:ext cx="987699" cy="541760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9031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1D46DA-6E48-4BEB-836F-C0F62995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841" y="196451"/>
            <a:ext cx="11653503" cy="513763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solidFill>
                  <a:srgbClr val="FF7C8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모바일페이지</a:t>
            </a:r>
            <a:r>
              <a:rPr lang="en-US" altLang="ko-KR" sz="2000" dirty="0">
                <a:solidFill>
                  <a:srgbClr val="FF7C80"/>
                </a:solidFill>
                <a:latin typeface="IM혜민 Bold" panose="02020803000000000000" pitchFamily="18" charset="-127"/>
                <a:ea typeface="IM혜민 Bold" panose="02020803000000000000" pitchFamily="18" charset="-127"/>
              </a:rPr>
              <a:t>(Mobile-page)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: Perfume</a:t>
            </a:r>
            <a:r>
              <a:rPr lang="ko-KR" altLang="en-US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 </a:t>
            </a:r>
            <a:r>
              <a:rPr lang="en-US" altLang="ko-KR" sz="2000" dirty="0">
                <a:latin typeface="IM혜민 Bold" panose="02020803000000000000" pitchFamily="18" charset="-127"/>
                <a:ea typeface="IM혜민 Bold" panose="02020803000000000000" pitchFamily="18" charset="-127"/>
              </a:rPr>
              <a:t>Website &amp; App</a:t>
            </a:r>
            <a:endParaRPr lang="ko-KR" altLang="en-US" sz="2000" dirty="0">
              <a:solidFill>
                <a:srgbClr val="C00000"/>
              </a:solidFill>
              <a:latin typeface="IM혜민 Bold" panose="02020803000000000000" pitchFamily="18" charset="-127"/>
              <a:ea typeface="IM혜민 Bold" panose="02020803000000000000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8E718CA-4933-41E1-91DA-37671318A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8600" y="742950"/>
            <a:ext cx="8153398" cy="611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60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17031</TotalTime>
  <Words>543</Words>
  <Application>Microsoft Office PowerPoint</Application>
  <PresentationFormat>와이드스크린</PresentationFormat>
  <Paragraphs>65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IM혜민 Bold</vt:lpstr>
      <vt:lpstr>나눔바른고딕 Light</vt:lpstr>
      <vt:lpstr>나눔스퀘어 ExtraBold</vt:lpstr>
      <vt:lpstr>나눔스퀘어 Light</vt:lpstr>
      <vt:lpstr>맑은 고딕</vt:lpstr>
      <vt:lpstr>Arial</vt:lpstr>
      <vt:lpstr>Office 테마</vt:lpstr>
      <vt:lpstr>PowerPoint 프레젠테이션</vt:lpstr>
      <vt:lpstr>Perfume Website &amp; App</vt:lpstr>
      <vt:lpstr>웹페이지(Web-page) : Perfume Website &amp; App   [Section : header &amp; intro]</vt:lpstr>
      <vt:lpstr>웹페이지(Web-page) : Perfume Website &amp; App   [Section : about]</vt:lpstr>
      <vt:lpstr>웹페이지(Web-page) : Perfume Website &amp; App   [Section : ranking]</vt:lpstr>
      <vt:lpstr>웹페이지(Web-page) : Perfume Website &amp; App   [Section : testimonial &amp; callaction]</vt:lpstr>
      <vt:lpstr>웹페이지(Web-page) : Perfume Website &amp; App   [Section : testimonial &amp; callaction]</vt:lpstr>
      <vt:lpstr>웹페이지(Web-page) : Perfume Website &amp; App   [Section : festival &amp; footer]</vt:lpstr>
      <vt:lpstr>모바일페이지(Mobile-page) : Perfume Website &amp; App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와이어프레임(Wireframe) : UI 디자인 – 폰트어썸 UI</dc:title>
  <dc:creator>bonnie</dc:creator>
  <cp:lastModifiedBy>bonnie</cp:lastModifiedBy>
  <cp:revision>192</cp:revision>
  <dcterms:created xsi:type="dcterms:W3CDTF">2022-02-11T09:00:32Z</dcterms:created>
  <dcterms:modified xsi:type="dcterms:W3CDTF">2022-04-09T11:27:05Z</dcterms:modified>
</cp:coreProperties>
</file>

<file path=docProps/thumbnail.jpeg>
</file>